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00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2052" y="-15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C4DED-76ED-4AFB-84DE-87F18528ECDE}" type="datetimeFigureOut">
              <a:rPr lang="en-CA" smtClean="0"/>
              <a:t>09/09/2016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02D-E91E-4F32-8B4B-F71275B3A9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6987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C4DED-76ED-4AFB-84DE-87F18528ECDE}" type="datetimeFigureOut">
              <a:rPr lang="en-CA" smtClean="0"/>
              <a:t>09/09/2016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02D-E91E-4F32-8B4B-F71275B3A9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3140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C4DED-76ED-4AFB-84DE-87F18528ECDE}" type="datetimeFigureOut">
              <a:rPr lang="en-CA" smtClean="0"/>
              <a:t>09/09/2016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02D-E91E-4F32-8B4B-F71275B3A9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478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C4DED-76ED-4AFB-84DE-87F18528ECDE}" type="datetimeFigureOut">
              <a:rPr lang="en-CA" smtClean="0"/>
              <a:t>09/09/2016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02D-E91E-4F32-8B4B-F71275B3A9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35798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C4DED-76ED-4AFB-84DE-87F18528ECDE}" type="datetimeFigureOut">
              <a:rPr lang="en-CA" smtClean="0"/>
              <a:t>09/09/2016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02D-E91E-4F32-8B4B-F71275B3A9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4998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C4DED-76ED-4AFB-84DE-87F18528ECDE}" type="datetimeFigureOut">
              <a:rPr lang="en-CA" smtClean="0"/>
              <a:t>09/09/2016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02D-E91E-4F32-8B4B-F71275B3A9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12854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C4DED-76ED-4AFB-84DE-87F18528ECDE}" type="datetimeFigureOut">
              <a:rPr lang="en-CA" smtClean="0"/>
              <a:t>09/09/2016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02D-E91E-4F32-8B4B-F71275B3A9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5197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C4DED-76ED-4AFB-84DE-87F18528ECDE}" type="datetimeFigureOut">
              <a:rPr lang="en-CA" smtClean="0"/>
              <a:t>09/09/2016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02D-E91E-4F32-8B4B-F71275B3A9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99976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C4DED-76ED-4AFB-84DE-87F18528ECDE}" type="datetimeFigureOut">
              <a:rPr lang="en-CA" smtClean="0"/>
              <a:t>09/09/2016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02D-E91E-4F32-8B4B-F71275B3A9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93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C4DED-76ED-4AFB-84DE-87F18528ECDE}" type="datetimeFigureOut">
              <a:rPr lang="en-CA" smtClean="0"/>
              <a:t>09/09/2016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02D-E91E-4F32-8B4B-F71275B3A9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7638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C4DED-76ED-4AFB-84DE-87F18528ECDE}" type="datetimeFigureOut">
              <a:rPr lang="en-CA" smtClean="0"/>
              <a:t>09/09/2016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02D-E91E-4F32-8B4B-F71275B3A9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3677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7C4DED-76ED-4AFB-84DE-87F18528ECDE}" type="datetimeFigureOut">
              <a:rPr lang="en-CA" smtClean="0"/>
              <a:t>09/09/2016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ED002D-E91E-4F32-8B4B-F71275B3A9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3025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:\home\artem\Desktop\Hackseq_treeBanner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62" b="21093"/>
          <a:stretch/>
        </p:blipFill>
        <p:spPr bwMode="auto">
          <a:xfrm>
            <a:off x="-1980728" y="-404242"/>
            <a:ext cx="13177464" cy="7793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Z:\home\artem\Desktop\hackseq\website\hackseq_logo\hackseq_logo_inv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5674" y="-27384"/>
            <a:ext cx="5904660" cy="2213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99592" y="1916832"/>
            <a:ext cx="741682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500" dirty="0" smtClean="0">
                <a:solidFill>
                  <a:schemeClr val="bg1"/>
                </a:solidFill>
              </a:rPr>
              <a:t>Genomics </a:t>
            </a:r>
            <a:r>
              <a:rPr lang="en-CA" sz="4500" dirty="0" err="1" smtClean="0">
                <a:solidFill>
                  <a:schemeClr val="bg1"/>
                </a:solidFill>
              </a:rPr>
              <a:t>Hackathon</a:t>
            </a:r>
            <a:endParaRPr lang="en-CA" sz="45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99592" y="2708920"/>
            <a:ext cx="7416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dirty="0" smtClean="0">
                <a:solidFill>
                  <a:schemeClr val="bg1"/>
                </a:solidFill>
              </a:rPr>
              <a:t>Sat–Mon Oct 15-17th</a:t>
            </a:r>
            <a:endParaRPr lang="en-CA" sz="36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9592" y="5253007"/>
            <a:ext cx="74168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dirty="0" smtClean="0">
                <a:solidFill>
                  <a:srgbClr val="CC9900"/>
                </a:solidFill>
              </a:rPr>
              <a:t>Volunteer </a:t>
            </a:r>
            <a:r>
              <a:rPr lang="en-CA" sz="3600" dirty="0" smtClean="0">
                <a:solidFill>
                  <a:schemeClr val="bg1"/>
                </a:solidFill>
              </a:rPr>
              <a:t>| </a:t>
            </a:r>
            <a:r>
              <a:rPr lang="en-CA" sz="3600" dirty="0" smtClean="0">
                <a:solidFill>
                  <a:srgbClr val="CC9900"/>
                </a:solidFill>
              </a:rPr>
              <a:t>Mentor</a:t>
            </a:r>
          </a:p>
          <a:p>
            <a:pPr algn="ctr"/>
            <a:r>
              <a:rPr lang="en-CA" sz="3600" dirty="0">
                <a:solidFill>
                  <a:schemeClr val="bg1"/>
                </a:solidFill>
              </a:rPr>
              <a:t>a</a:t>
            </a:r>
            <a:r>
              <a:rPr lang="en-CA" sz="3600" dirty="0" smtClean="0">
                <a:solidFill>
                  <a:schemeClr val="bg1"/>
                </a:solidFill>
              </a:rPr>
              <a:t>t hackseq.com</a:t>
            </a:r>
            <a:endParaRPr lang="en-CA" sz="36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36096" y="6222503"/>
            <a:ext cx="3384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2400" dirty="0" smtClean="0">
                <a:solidFill>
                  <a:schemeClr val="bg1"/>
                </a:solidFill>
              </a:rPr>
              <a:t>@</a:t>
            </a:r>
            <a:r>
              <a:rPr lang="en-CA" sz="2400" dirty="0" err="1" smtClean="0">
                <a:solidFill>
                  <a:schemeClr val="bg1"/>
                </a:solidFill>
              </a:rPr>
              <a:t>hackseq</a:t>
            </a:r>
            <a:endParaRPr lang="en-CA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9645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Z:\home\artem\Desktop\rRNA_bg.png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32656" y="-447146"/>
            <a:ext cx="11859046" cy="7476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 descr="Z:\home\artem\Desktop\hackseq\website\hackseq_logo\hackseq_logo_inv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5674" y="-27384"/>
            <a:ext cx="5904660" cy="2213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99592" y="1916832"/>
            <a:ext cx="741682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500" dirty="0" smtClean="0">
                <a:solidFill>
                  <a:schemeClr val="bg1"/>
                </a:solidFill>
              </a:rPr>
              <a:t>Genomics </a:t>
            </a:r>
            <a:r>
              <a:rPr lang="en-CA" sz="4500" dirty="0" err="1" smtClean="0">
                <a:solidFill>
                  <a:schemeClr val="bg1"/>
                </a:solidFill>
              </a:rPr>
              <a:t>Hackathon</a:t>
            </a:r>
            <a:endParaRPr lang="en-CA" sz="45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99592" y="2708920"/>
            <a:ext cx="7416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dirty="0" smtClean="0">
                <a:solidFill>
                  <a:schemeClr val="bg1"/>
                </a:solidFill>
              </a:rPr>
              <a:t>Sat–Mon Oct 15-17th</a:t>
            </a:r>
            <a:endParaRPr lang="en-CA" sz="36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99592" y="4941168"/>
            <a:ext cx="74168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600" dirty="0" smtClean="0">
                <a:solidFill>
                  <a:srgbClr val="CC9900"/>
                </a:solidFill>
              </a:rPr>
              <a:t>Volunteer </a:t>
            </a:r>
            <a:r>
              <a:rPr lang="en-CA" sz="3600" dirty="0" smtClean="0">
                <a:solidFill>
                  <a:schemeClr val="bg1"/>
                </a:solidFill>
              </a:rPr>
              <a:t>| </a:t>
            </a:r>
            <a:r>
              <a:rPr lang="en-CA" sz="3600" dirty="0" smtClean="0">
                <a:solidFill>
                  <a:srgbClr val="CC9900"/>
                </a:solidFill>
              </a:rPr>
              <a:t>Mentor</a:t>
            </a:r>
          </a:p>
          <a:p>
            <a:pPr algn="ctr"/>
            <a:r>
              <a:rPr lang="en-CA" sz="3600" dirty="0">
                <a:solidFill>
                  <a:schemeClr val="bg1"/>
                </a:solidFill>
              </a:rPr>
              <a:t>a</a:t>
            </a:r>
            <a:r>
              <a:rPr lang="en-CA" sz="3600" dirty="0" smtClean="0">
                <a:solidFill>
                  <a:schemeClr val="bg1"/>
                </a:solidFill>
              </a:rPr>
              <a:t>t hackseq.com</a:t>
            </a:r>
            <a:endParaRPr lang="en-CA" sz="36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2300" y="6021288"/>
            <a:ext cx="1692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2400" dirty="0" smtClean="0">
                <a:solidFill>
                  <a:schemeClr val="bg1"/>
                </a:solidFill>
              </a:rPr>
              <a:t>@</a:t>
            </a:r>
            <a:r>
              <a:rPr lang="en-CA" sz="2400" dirty="0" err="1" smtClean="0">
                <a:solidFill>
                  <a:schemeClr val="bg1"/>
                </a:solidFill>
              </a:rPr>
              <a:t>hackseq</a:t>
            </a:r>
            <a:endParaRPr lang="en-CA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2929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24</Words>
  <Application>Microsoft Office PowerPoint</Application>
  <PresentationFormat>On-screen Show (4:3)</PresentationFormat>
  <Paragraphs>10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artem</dc:creator>
  <cp:lastModifiedBy>artem</cp:lastModifiedBy>
  <cp:revision>2</cp:revision>
  <dcterms:created xsi:type="dcterms:W3CDTF">2016-09-09T20:09:37Z</dcterms:created>
  <dcterms:modified xsi:type="dcterms:W3CDTF">2016-09-09T20:22:41Z</dcterms:modified>
</cp:coreProperties>
</file>

<file path=docProps/thumbnail.jpeg>
</file>